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77" r:id="rId6"/>
    <p:sldId id="267" r:id="rId7"/>
    <p:sldId id="261" r:id="rId8"/>
    <p:sldId id="268" r:id="rId9"/>
    <p:sldId id="271" r:id="rId10"/>
    <p:sldId id="272" r:id="rId11"/>
    <p:sldId id="285" r:id="rId12"/>
    <p:sldId id="273" r:id="rId13"/>
    <p:sldId id="275" r:id="rId14"/>
    <p:sldId id="276" r:id="rId15"/>
    <p:sldId id="280" r:id="rId16"/>
    <p:sldId id="281" r:id="rId17"/>
    <p:sldId id="270" r:id="rId18"/>
    <p:sldId id="274" r:id="rId19"/>
    <p:sldId id="278" r:id="rId20"/>
    <p:sldId id="279" r:id="rId21"/>
    <p:sldId id="284" r:id="rId22"/>
    <p:sldId id="283" r:id="rId23"/>
    <p:sldId id="282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2206" autoAdjust="0"/>
  </p:normalViewPr>
  <p:slideViewPr>
    <p:cSldViewPr snapToGrid="0">
      <p:cViewPr varScale="1">
        <p:scale>
          <a:sx n="74" d="100"/>
          <a:sy n="74" d="100"/>
        </p:scale>
        <p:origin x="4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192-73B3-474E-A6A4-4473F9AA0C2D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A9150-3CB5-480D-B5B8-51AE61343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2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 (Federal Emergency Management Agency)</a:t>
            </a:r>
            <a:r>
              <a:rPr lang="en-US" dirty="0">
                <a:effectLst/>
              </a:rPr>
              <a:t> is an agency that supports the citizens and first responders to prepare for, protect against, respond to, recover from, and mitigate all hazards</a:t>
            </a:r>
            <a:endParaRPr lang="en-US" sz="120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FEMA is committed to protecting and serving the American people mainly in response to hurricanes, earthquakes, floods and other natural disasters.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A9150-3CB5-480D-B5B8-51AE61343F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1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FEMA’s warehouse facility is far from their assistance offices, we are proposing to provide them with a virtual environment to train their new hires before they go on 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A9150-3CB5-480D-B5B8-51AE61343F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4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A9150-3CB5-480D-B5B8-51AE61343F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21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A9150-3CB5-480D-B5B8-51AE61343F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9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A9150-3CB5-480D-B5B8-51AE61343F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3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81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3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0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45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9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7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2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6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0071C79-8E92-4CC7-944F-9DEFA6665A81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CA0667-6CE7-4304-A2C5-8F2CD78F8AE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45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2221775"/>
            <a:ext cx="10058400" cy="2115312"/>
          </a:xfrm>
        </p:spPr>
        <p:txBody>
          <a:bodyPr>
            <a:noAutofit/>
          </a:bodyPr>
          <a:lstStyle/>
          <a:p>
            <a:r>
              <a:rPr lang="en-US" sz="6600" b="1" dirty="0"/>
              <a:t>Emergency Alert and assessment for training purposes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Chaoui</a:t>
            </a:r>
            <a:r>
              <a:rPr lang="en-US" dirty="0"/>
              <a:t>, Nada</a:t>
            </a:r>
          </a:p>
          <a:p>
            <a:r>
              <a:rPr lang="en-US" dirty="0"/>
              <a:t>Rosario, Reynaldo</a:t>
            </a:r>
          </a:p>
        </p:txBody>
      </p:sp>
    </p:spTree>
    <p:extLst>
      <p:ext uri="{BB962C8B-B14F-4D97-AF65-F5344CB8AC3E}">
        <p14:creationId xmlns:p14="http://schemas.microsoft.com/office/powerpoint/2010/main" val="376542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90699"/>
            <a:ext cx="5943600" cy="3343275"/>
          </a:xfrm>
          <a:prstGeom prst="rect">
            <a:avLst/>
          </a:prstGeom>
        </p:spPr>
      </p:pic>
      <p:pic>
        <p:nvPicPr>
          <p:cNvPr id="3" name="Picture 2" descr="C:\Users\nchaoui0505\AppData\Local\Microsoft\Windows\INetCache\Content.Word\1d6fd094-688f-407b-b27b-7c01ece80df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790699"/>
            <a:ext cx="594360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079B8-0CBF-4184-8864-5B5C1177DDA3}"/>
              </a:ext>
            </a:extLst>
          </p:cNvPr>
          <p:cNvSpPr txBox="1"/>
          <p:nvPr/>
        </p:nvSpPr>
        <p:spPr>
          <a:xfrm>
            <a:off x="1594756" y="5383369"/>
            <a:ext cx="2754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front of the warehouse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6DFCB-1B2B-415A-B8B6-3C84A2BDF999}"/>
              </a:ext>
            </a:extLst>
          </p:cNvPr>
          <p:cNvSpPr txBox="1"/>
          <p:nvPr/>
        </p:nvSpPr>
        <p:spPr>
          <a:xfrm>
            <a:off x="7627110" y="5383369"/>
            <a:ext cx="2843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inside of the warehouse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9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8BC94-F160-4B22-B8B7-1E13BBDAB3E2}"/>
              </a:ext>
            </a:extLst>
          </p:cNvPr>
          <p:cNvSpPr txBox="1"/>
          <p:nvPr/>
        </p:nvSpPr>
        <p:spPr>
          <a:xfrm>
            <a:off x="3936274" y="5743977"/>
            <a:ext cx="431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employee directing the car while parking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3AB61-C0D8-438B-BD0F-58B1BA03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80" y="250467"/>
            <a:ext cx="8268639" cy="52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12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nchaoui0505\AppData\Local\Microsoft\Windows\INetCache\Content.Word\WhatsApp Image 2018-12-05 at 1.55.01 PM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66" y="1786890"/>
            <a:ext cx="4899338" cy="356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67366" y="5361368"/>
            <a:ext cx="349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 lift used inside the Warehouse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C0450-7451-4873-A96A-7B033679FD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25298" y="1786890"/>
            <a:ext cx="5041002" cy="3574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B76CB1-16C5-4A13-9CB2-A22F16BA68C2}"/>
              </a:ext>
            </a:extLst>
          </p:cNvPr>
          <p:cNvSpPr txBox="1"/>
          <p:nvPr/>
        </p:nvSpPr>
        <p:spPr>
          <a:xfrm>
            <a:off x="6525298" y="5407534"/>
            <a:ext cx="2023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Portable Restrooms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5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51330"/>
            <a:ext cx="5943600" cy="396621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1751330"/>
            <a:ext cx="5943600" cy="3966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1100" y="5717540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Cargo Airplane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81900" y="571754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Housing Unit</a:t>
            </a:r>
          </a:p>
        </p:txBody>
      </p:sp>
    </p:spTree>
    <p:extLst>
      <p:ext uri="{BB962C8B-B14F-4D97-AF65-F5344CB8AC3E}">
        <p14:creationId xmlns:p14="http://schemas.microsoft.com/office/powerpoint/2010/main" val="113344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55575"/>
            <a:ext cx="5295900" cy="3121026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638800" y="155575"/>
            <a:ext cx="5943600" cy="318389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2305050" y="3339465"/>
            <a:ext cx="5943600" cy="2931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D7F1A2-D7BA-4610-A5EE-80935F1085E0}"/>
              </a:ext>
            </a:extLst>
          </p:cNvPr>
          <p:cNvSpPr txBox="1"/>
          <p:nvPr/>
        </p:nvSpPr>
        <p:spPr>
          <a:xfrm>
            <a:off x="8610600" y="3882033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simulation of the fire:</a:t>
            </a:r>
          </a:p>
          <a:p>
            <a:r>
              <a:rPr lang="en-US" dirty="0"/>
              <a:t>Picture Before the Fire</a:t>
            </a:r>
          </a:p>
          <a:p>
            <a:r>
              <a:rPr lang="en-US" dirty="0"/>
              <a:t>When the simulation starts, the shade of the screen changes to sepia and the timer starts</a:t>
            </a:r>
          </a:p>
        </p:txBody>
      </p:sp>
    </p:spTree>
    <p:extLst>
      <p:ext uri="{BB962C8B-B14F-4D97-AF65-F5344CB8AC3E}">
        <p14:creationId xmlns:p14="http://schemas.microsoft.com/office/powerpoint/2010/main" val="133242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6DFEE-8C35-4A42-93A0-3A46CCEE75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8730" y="1797366"/>
            <a:ext cx="4790940" cy="3263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01FC46-8F15-4804-AD52-41EEA1E4D3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797366"/>
            <a:ext cx="5367270" cy="3263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10085E-9048-4F8E-BA3E-6D7714D9BC93}"/>
              </a:ext>
            </a:extLst>
          </p:cNvPr>
          <p:cNvSpPr txBox="1"/>
          <p:nvPr/>
        </p:nvSpPr>
        <p:spPr>
          <a:xfrm>
            <a:off x="6874049" y="5422006"/>
            <a:ext cx="381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Receiving gate1 pop up question panel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FA90C-EB5A-46B6-86EB-88C651FB5CA3}"/>
              </a:ext>
            </a:extLst>
          </p:cNvPr>
          <p:cNvSpPr txBox="1"/>
          <p:nvPr/>
        </p:nvSpPr>
        <p:spPr>
          <a:xfrm>
            <a:off x="1184856" y="5422006"/>
            <a:ext cx="3526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Receiving Gate 1 Training info panel</a:t>
            </a:r>
          </a:p>
        </p:txBody>
      </p:sp>
    </p:spTree>
    <p:extLst>
      <p:ext uri="{BB962C8B-B14F-4D97-AF65-F5344CB8AC3E}">
        <p14:creationId xmlns:p14="http://schemas.microsoft.com/office/powerpoint/2010/main" val="46198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DBEF1-1E55-4F1E-B271-53272D5ACD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0853" y="1828800"/>
            <a:ext cx="4760563" cy="3623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C471E-4734-49F7-B68D-78C0793E26FD}"/>
              </a:ext>
            </a:extLst>
          </p:cNvPr>
          <p:cNvSpPr txBox="1"/>
          <p:nvPr/>
        </p:nvSpPr>
        <p:spPr>
          <a:xfrm>
            <a:off x="1013139" y="5455330"/>
            <a:ext cx="488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 up error message in case of selecting the wrong answer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0486E-5AF0-418E-8FFD-0E7BBC73B9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8299" y="1828800"/>
            <a:ext cx="4760562" cy="3626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01677-092E-4466-B3CB-8029ECF162BF}"/>
              </a:ext>
            </a:extLst>
          </p:cNvPr>
          <p:cNvSpPr txBox="1"/>
          <p:nvPr/>
        </p:nvSpPr>
        <p:spPr>
          <a:xfrm>
            <a:off x="6418300" y="5455329"/>
            <a:ext cx="4760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OK button appears when the user selects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381840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762DA-F562-410F-866A-6B954CA86B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5459" y="1800707"/>
            <a:ext cx="4945487" cy="3473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80C17-B44F-4AE7-9FD0-AF19AE3EEC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5999" y="1800708"/>
            <a:ext cx="5400542" cy="347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29E06-91EC-4180-BF11-B38F068E7258}"/>
              </a:ext>
            </a:extLst>
          </p:cNvPr>
          <p:cNvSpPr txBox="1"/>
          <p:nvPr/>
        </p:nvSpPr>
        <p:spPr>
          <a:xfrm>
            <a:off x="695459" y="5563673"/>
            <a:ext cx="252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Receiving gate html 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AC7D5-B49E-4BFF-8E4B-2F6C3BFB23BD}"/>
              </a:ext>
            </a:extLst>
          </p:cNvPr>
          <p:cNvSpPr txBox="1"/>
          <p:nvPr/>
        </p:nvSpPr>
        <p:spPr>
          <a:xfrm>
            <a:off x="6095999" y="5563673"/>
            <a:ext cx="464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Confirmation pop up when submitting the form</a:t>
            </a:r>
          </a:p>
        </p:txBody>
      </p:sp>
    </p:spTree>
    <p:extLst>
      <p:ext uri="{BB962C8B-B14F-4D97-AF65-F5344CB8AC3E}">
        <p14:creationId xmlns:p14="http://schemas.microsoft.com/office/powerpoint/2010/main" val="170770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771014"/>
            <a:ext cx="5943600" cy="3391535"/>
          </a:xfrm>
          <a:prstGeom prst="rect">
            <a:avLst/>
          </a:prstGeom>
        </p:spPr>
      </p:pic>
      <p:pic>
        <p:nvPicPr>
          <p:cNvPr id="3" name="Picture 2" descr="C:\Users\nchaoui0505\AppData\Local\Microsoft\Windows\INetCache\Content.Word\WhatsApp Image 2018-12-05 at 1.58.23 PM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71016"/>
            <a:ext cx="5943600" cy="33915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827799" y="5347215"/>
            <a:ext cx="233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Office - outside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6423" y="5347215"/>
            <a:ext cx="218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Office - inside</a:t>
            </a:r>
          </a:p>
        </p:txBody>
      </p:sp>
    </p:spTree>
    <p:extLst>
      <p:ext uri="{BB962C8B-B14F-4D97-AF65-F5344CB8AC3E}">
        <p14:creationId xmlns:p14="http://schemas.microsoft.com/office/powerpoint/2010/main" val="448178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B500F5-C0E9-4A46-8B6D-C51030C848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693862"/>
            <a:ext cx="5943600" cy="3470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C2BAC2-4027-4C6B-8F80-B8B1FD0607F6}"/>
              </a:ext>
            </a:extLst>
          </p:cNvPr>
          <p:cNvPicPr/>
          <p:nvPr/>
        </p:nvPicPr>
        <p:blipFill rotWithShape="1">
          <a:blip r:embed="rId3"/>
          <a:srcRect t="4851"/>
          <a:stretch/>
        </p:blipFill>
        <p:spPr>
          <a:xfrm>
            <a:off x="7168167" y="1693862"/>
            <a:ext cx="4435699" cy="4462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872FB1-16D4-4811-96BC-B370C1B67A5E}"/>
              </a:ext>
            </a:extLst>
          </p:cNvPr>
          <p:cNvSpPr txBox="1"/>
          <p:nvPr/>
        </p:nvSpPr>
        <p:spPr>
          <a:xfrm>
            <a:off x="1311984" y="5321457"/>
            <a:ext cx="374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inside of the Mobile Office details</a:t>
            </a:r>
          </a:p>
        </p:txBody>
      </p:sp>
    </p:spTree>
    <p:extLst>
      <p:ext uri="{BB962C8B-B14F-4D97-AF65-F5344CB8AC3E}">
        <p14:creationId xmlns:p14="http://schemas.microsoft.com/office/powerpoint/2010/main" val="185851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FEMA – Disaster Assistance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Goal and Objective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Software tools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5CBE7-F9A0-4D69-8FF8-E2EE73834A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997996"/>
            <a:ext cx="5943600" cy="4372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F1A340-25B9-4370-947E-15B0495DF0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1013871"/>
            <a:ext cx="5943600" cy="4356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0B1A2-93E4-49CC-A532-22419B4267AC}"/>
              </a:ext>
            </a:extLst>
          </p:cNvPr>
          <p:cNvSpPr txBox="1"/>
          <p:nvPr/>
        </p:nvSpPr>
        <p:spPr>
          <a:xfrm>
            <a:off x="152400" y="5536838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inside of the office at the Receiving view before the submission of the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97F53-11E8-43F3-9AF2-09EA400A4CC7}"/>
              </a:ext>
            </a:extLst>
          </p:cNvPr>
          <p:cNvSpPr txBox="1"/>
          <p:nvPr/>
        </p:nvSpPr>
        <p:spPr>
          <a:xfrm>
            <a:off x="6248400" y="5551027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inside of the office at the Receiving view after the submission of the form</a:t>
            </a:r>
          </a:p>
        </p:txBody>
      </p:sp>
    </p:spTree>
    <p:extLst>
      <p:ext uri="{BB962C8B-B14F-4D97-AF65-F5344CB8AC3E}">
        <p14:creationId xmlns:p14="http://schemas.microsoft.com/office/powerpoint/2010/main" val="150573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C1AC9-9B6E-479C-A5F4-ABFECAA976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92369" y="1759933"/>
            <a:ext cx="4628882" cy="3520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86B91C-9DAB-4F2F-AE2E-2399E4B4A74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70751" y="1759934"/>
            <a:ext cx="4860699" cy="3520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4F6B4-4FC1-4394-BA87-F4A390E53397}"/>
              </a:ext>
            </a:extLst>
          </p:cNvPr>
          <p:cNvSpPr txBox="1"/>
          <p:nvPr/>
        </p:nvSpPr>
        <p:spPr>
          <a:xfrm>
            <a:off x="1192369" y="5525037"/>
            <a:ext cx="462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 panel message at the back of the trailers 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F61CA-C0D8-4353-81AF-37666A0EAF2D}"/>
              </a:ext>
            </a:extLst>
          </p:cNvPr>
          <p:cNvSpPr txBox="1"/>
          <p:nvPr/>
        </p:nvSpPr>
        <p:spPr>
          <a:xfrm>
            <a:off x="6370751" y="5525037"/>
            <a:ext cx="4860699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 panel message at the back of the trailers area that tests the trainee</a:t>
            </a:r>
          </a:p>
        </p:txBody>
      </p:sp>
    </p:spTree>
    <p:extLst>
      <p:ext uri="{BB962C8B-B14F-4D97-AF65-F5344CB8AC3E}">
        <p14:creationId xmlns:p14="http://schemas.microsoft.com/office/powerpoint/2010/main" val="15613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892A0-6AC2-4D31-BEBB-35357125FE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38658" y="1777258"/>
            <a:ext cx="5629141" cy="3683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106335-A9FE-4A5A-91CA-514BED69A8E6}"/>
              </a:ext>
            </a:extLst>
          </p:cNvPr>
          <p:cNvSpPr txBox="1"/>
          <p:nvPr/>
        </p:nvSpPr>
        <p:spPr>
          <a:xfrm>
            <a:off x="3438658" y="5550793"/>
            <a:ext cx="5629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 up error message at the back of the trailers area when selecting the wrong answer</a:t>
            </a:r>
          </a:p>
        </p:txBody>
      </p:sp>
    </p:spTree>
    <p:extLst>
      <p:ext uri="{BB962C8B-B14F-4D97-AF65-F5344CB8AC3E}">
        <p14:creationId xmlns:p14="http://schemas.microsoft.com/office/powerpoint/2010/main" val="92504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C7194-97A4-4CC5-A190-B92A106B8B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3723" y="1845993"/>
            <a:ext cx="7884554" cy="3807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3EFBE-CE80-4A14-B85F-4E3DA3DEE691}"/>
              </a:ext>
            </a:extLst>
          </p:cNvPr>
          <p:cNvSpPr txBox="1"/>
          <p:nvPr/>
        </p:nvSpPr>
        <p:spPr>
          <a:xfrm>
            <a:off x="2153723" y="5653825"/>
            <a:ext cx="508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Out info panel message when the timer is over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4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752600"/>
            <a:ext cx="10058400" cy="19629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FEMA – Disaster Assistance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/>
              <a:t>FEMA -The Federal Emergency Management Agency- coordinates the federal government's role: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600" dirty="0"/>
              <a:t>Prepare for 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600" dirty="0"/>
              <a:t>Protect against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800" dirty="0"/>
              <a:t>respond to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800" dirty="0"/>
              <a:t>recover from</a:t>
            </a:r>
            <a:endParaRPr lang="en-US" sz="26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/>
              <a:t>Response to hurricanes, earthquakes, floods and other natural disasters.</a:t>
            </a:r>
          </a:p>
        </p:txBody>
      </p:sp>
    </p:spTree>
    <p:extLst>
      <p:ext uri="{BB962C8B-B14F-4D97-AF65-F5344CB8AC3E}">
        <p14:creationId xmlns:p14="http://schemas.microsoft.com/office/powerpoint/2010/main" val="136138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Goals/Objectives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/>
              <a:t>The logistics that FEMA goes through at an emergency alert of a disaster; receiving, storing and shipping 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000" dirty="0"/>
              <a:t>Simulation of an emergency alert of a disaster; receiving, storing and shipping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000" dirty="0"/>
              <a:t> Training Assessment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/>
              <a:t>Our goal is to provide a virtual environment that corresponds to FEMA’s requirements and needs to train their employees virtually.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/>
              <a:t>The use of a virtual environment will help them train their employees before they go on site which will save them time and money. </a:t>
            </a:r>
          </a:p>
        </p:txBody>
      </p:sp>
    </p:spTree>
    <p:extLst>
      <p:ext uri="{BB962C8B-B14F-4D97-AF65-F5344CB8AC3E}">
        <p14:creationId xmlns:p14="http://schemas.microsoft.com/office/powerpoint/2010/main" val="337248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BBE6-B553-4B19-AC1C-CD42F7C8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Tools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C631-6542-4B46-9AA6-20D8A026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Google Sketchup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Vizard</a:t>
            </a:r>
          </a:p>
        </p:txBody>
      </p:sp>
    </p:spTree>
    <p:extLst>
      <p:ext uri="{BB962C8B-B14F-4D97-AF65-F5344CB8AC3E}">
        <p14:creationId xmlns:p14="http://schemas.microsoft.com/office/powerpoint/2010/main" val="61677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warehouse building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parking space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grass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Sky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people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trucks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trailers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mobile office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computers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equipment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cargo plane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portable restrooms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houses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ramps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yellow cones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193117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800" dirty="0"/>
              <a:t>Lights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800" dirty="0"/>
              <a:t>Timers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800" dirty="0"/>
              <a:t>Keyboard functionalities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800" dirty="0"/>
              <a:t>Avatar Animation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800" dirty="0"/>
              <a:t>Audio file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2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0DE2D-9870-43F5-8715-4418E592E5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1443" y="450762"/>
            <a:ext cx="8629113" cy="4919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6DB701-FC43-436D-A50F-6BF4CBE24EFF}"/>
              </a:ext>
            </a:extLst>
          </p:cNvPr>
          <p:cNvSpPr txBox="1"/>
          <p:nvPr/>
        </p:nvSpPr>
        <p:spPr>
          <a:xfrm>
            <a:off x="4629668" y="5499279"/>
            <a:ext cx="293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 view of our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3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DF3DEA-4912-4CB5-BC9D-F4DD575A296E}"/>
              </a:ext>
            </a:extLst>
          </p:cNvPr>
          <p:cNvSpPr txBox="1"/>
          <p:nvPr/>
        </p:nvSpPr>
        <p:spPr>
          <a:xfrm>
            <a:off x="3891773" y="5138671"/>
            <a:ext cx="440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directory panel while running the application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AEE69-C123-497D-8A1F-EB3FFE7BAC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7001" y="1950858"/>
            <a:ext cx="8337997" cy="29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601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432</TotalTime>
  <Words>489</Words>
  <Application>Microsoft Office PowerPoint</Application>
  <PresentationFormat>Widescreen</PresentationFormat>
  <Paragraphs>83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Retrospect</vt:lpstr>
      <vt:lpstr>Emergency Alert and assessment for training purposes</vt:lpstr>
      <vt:lpstr>Preview</vt:lpstr>
      <vt:lpstr>FEMA – Disaster Assistance</vt:lpstr>
      <vt:lpstr>Goals/Objectives</vt:lpstr>
      <vt:lpstr>Software Tools </vt:lpstr>
      <vt:lpstr>Modeling</vt:lpstr>
      <vt:lpstr>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Bowie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nchaoui0505</dc:creator>
  <cp:lastModifiedBy>Nada Chaoui</cp:lastModifiedBy>
  <cp:revision>27</cp:revision>
  <dcterms:created xsi:type="dcterms:W3CDTF">2018-10-24T17:08:25Z</dcterms:created>
  <dcterms:modified xsi:type="dcterms:W3CDTF">2018-12-17T22:44:09Z</dcterms:modified>
</cp:coreProperties>
</file>